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B15453-E668-AD4E-AA9E-B55F0A7AB142}" v="32" dt="2021-06-17T10:24:46.8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8"/>
    <p:restoredTop sz="94694"/>
  </p:normalViewPr>
  <p:slideViewPr>
    <p:cSldViewPr snapToGrid="0" snapToObjects="1">
      <p:cViewPr varScale="1">
        <p:scale>
          <a:sx n="177" d="100"/>
          <a:sy n="177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 " userId="48ab2376-8542-485f-bbea-c23b3657f9ea" providerId="ADAL" clId="{0AB15453-E668-AD4E-AA9E-B55F0A7AB142}"/>
    <pc:docChg chg="custSel modSld">
      <pc:chgData name=" " userId="48ab2376-8542-485f-bbea-c23b3657f9ea" providerId="ADAL" clId="{0AB15453-E668-AD4E-AA9E-B55F0A7AB142}" dt="2021-06-17T10:25:18.990" v="6" actId="1076"/>
      <pc:docMkLst>
        <pc:docMk/>
      </pc:docMkLst>
      <pc:sldChg chg="addSp delSp modSp mod">
        <pc:chgData name=" " userId="48ab2376-8542-485f-bbea-c23b3657f9ea" providerId="ADAL" clId="{0AB15453-E668-AD4E-AA9E-B55F0A7AB142}" dt="2021-06-17T10:25:18.990" v="6" actId="1076"/>
        <pc:sldMkLst>
          <pc:docMk/>
          <pc:sldMk cId="2021319325" sldId="260"/>
        </pc:sldMkLst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3" creationId="{A19FC002-59E6-EA45-86EF-A61A60804396}"/>
          </ac:spMkLst>
        </pc:spChg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4" creationId="{9F475D3C-225B-B944-A143-37BD5E1B0561}"/>
          </ac:spMkLst>
        </pc:spChg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5" creationId="{74B362F1-1E4D-F54C-BF41-D4F636BB4CCB}"/>
          </ac:spMkLst>
        </pc:spChg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6" creationId="{A8850B65-734C-9F4E-AF08-7D78278ECC3B}"/>
          </ac:spMkLst>
        </pc:spChg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7" creationId="{8BD7EBF2-C6B4-4345-AB02-F823431D25FB}"/>
          </ac:spMkLst>
        </pc:spChg>
        <pc:spChg chg="mod">
          <ac:chgData name=" " userId="48ab2376-8542-485f-bbea-c23b3657f9ea" providerId="ADAL" clId="{0AB15453-E668-AD4E-AA9E-B55F0A7AB142}" dt="2021-06-17T10:25:12.059" v="5" actId="1076"/>
          <ac:spMkLst>
            <pc:docMk/>
            <pc:sldMk cId="2021319325" sldId="260"/>
            <ac:spMk id="8" creationId="{5789ABAE-623C-C043-B261-6CEDC62D5A8B}"/>
          </ac:spMkLst>
        </pc:spChg>
        <pc:spChg chg="mod">
          <ac:chgData name=" " userId="48ab2376-8542-485f-bbea-c23b3657f9ea" providerId="ADAL" clId="{0AB15453-E668-AD4E-AA9E-B55F0A7AB142}" dt="2021-06-17T10:25:18.990" v="6" actId="1076"/>
          <ac:spMkLst>
            <pc:docMk/>
            <pc:sldMk cId="2021319325" sldId="260"/>
            <ac:spMk id="9" creationId="{9CD22817-9B23-3141-8A6F-AE3B72E68A61}"/>
          </ac:spMkLst>
        </pc:spChg>
        <pc:picChg chg="del">
          <ac:chgData name=" " userId="48ab2376-8542-485f-bbea-c23b3657f9ea" providerId="ADAL" clId="{0AB15453-E668-AD4E-AA9E-B55F0A7AB142}" dt="2021-06-17T10:24:17.397" v="0" actId="478"/>
          <ac:picMkLst>
            <pc:docMk/>
            <pc:sldMk cId="2021319325" sldId="260"/>
            <ac:picMk id="2" creationId="{8C20F3AB-D5F7-E844-8DCD-F0C667A1CBBE}"/>
          </ac:picMkLst>
        </pc:picChg>
        <pc:picChg chg="add mod">
          <ac:chgData name=" " userId="48ab2376-8542-485f-bbea-c23b3657f9ea" providerId="ADAL" clId="{0AB15453-E668-AD4E-AA9E-B55F0A7AB142}" dt="2021-06-17T10:24:57.063" v="4" actId="1076"/>
          <ac:picMkLst>
            <pc:docMk/>
            <pc:sldMk cId="2021319325" sldId="260"/>
            <ac:picMk id="10" creationId="{8E704D5C-ABF2-C84D-A11E-5D13C1C15A3F}"/>
          </ac:picMkLst>
        </pc:picChg>
      </pc:sldChg>
    </pc:docChg>
  </pc:docChgLst>
  <pc:docChgLst>
    <pc:chgData name="若尾　宏" userId="41c0c90f-144e-4428-aabd-2bd3048519e3" providerId="ADAL" clId="{E3D5FA71-8629-B84C-A47C-00CC4201DCD4}"/>
    <pc:docChg chg="custSel addSld modSld">
      <pc:chgData name="若尾　宏" userId="41c0c90f-144e-4428-aabd-2bd3048519e3" providerId="ADAL" clId="{E3D5FA71-8629-B84C-A47C-00CC4201DCD4}" dt="2021-06-17T10:08:27.551" v="72" actId="478"/>
      <pc:docMkLst>
        <pc:docMk/>
      </pc:docMkLst>
      <pc:sldChg chg="delSp modSp mod">
        <pc:chgData name="若尾　宏" userId="41c0c90f-144e-4428-aabd-2bd3048519e3" providerId="ADAL" clId="{E3D5FA71-8629-B84C-A47C-00CC4201DCD4}" dt="2021-06-17T09:59:34.036" v="2" actId="1076"/>
        <pc:sldMkLst>
          <pc:docMk/>
          <pc:sldMk cId="3374921335" sldId="256"/>
        </pc:sldMkLst>
        <pc:spChg chg="mod">
          <ac:chgData name="若尾　宏" userId="41c0c90f-144e-4428-aabd-2bd3048519e3" providerId="ADAL" clId="{E3D5FA71-8629-B84C-A47C-00CC4201DCD4}" dt="2021-06-17T09:59:30.279" v="1" actId="1076"/>
          <ac:spMkLst>
            <pc:docMk/>
            <pc:sldMk cId="3374921335" sldId="256"/>
            <ac:spMk id="11" creationId="{F0933824-3ADD-A54C-A10E-E08D233ED076}"/>
          </ac:spMkLst>
        </pc:spChg>
        <pc:spChg chg="del">
          <ac:chgData name="若尾　宏" userId="41c0c90f-144e-4428-aabd-2bd3048519e3" providerId="ADAL" clId="{E3D5FA71-8629-B84C-A47C-00CC4201DCD4}" dt="2021-06-17T09:59:25.981" v="0" actId="478"/>
          <ac:spMkLst>
            <pc:docMk/>
            <pc:sldMk cId="3374921335" sldId="256"/>
            <ac:spMk id="12" creationId="{00DA2018-84F9-5547-B495-DD868FCEBE13}"/>
          </ac:spMkLst>
        </pc:spChg>
        <pc:picChg chg="mod">
          <ac:chgData name="若尾　宏" userId="41c0c90f-144e-4428-aabd-2bd3048519e3" providerId="ADAL" clId="{E3D5FA71-8629-B84C-A47C-00CC4201DCD4}" dt="2021-06-17T09:59:34.036" v="2" actId="1076"/>
          <ac:picMkLst>
            <pc:docMk/>
            <pc:sldMk cId="3374921335" sldId="256"/>
            <ac:picMk id="6" creationId="{1D54DD3A-C085-C041-B43D-FAD9D79DDC30}"/>
          </ac:picMkLst>
        </pc:picChg>
      </pc:sldChg>
      <pc:sldChg chg="delSp mod">
        <pc:chgData name="若尾　宏" userId="41c0c90f-144e-4428-aabd-2bd3048519e3" providerId="ADAL" clId="{E3D5FA71-8629-B84C-A47C-00CC4201DCD4}" dt="2021-06-17T10:08:27.551" v="72" actId="478"/>
        <pc:sldMkLst>
          <pc:docMk/>
          <pc:sldMk cId="2720106569" sldId="257"/>
        </pc:sldMkLst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6" creationId="{5116CE36-DB9D-0E4A-9181-D0ED856E0186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3" creationId="{04A9063F-A777-C44A-B1A6-E7900BB566C2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4" creationId="{EEA52B40-3425-9E4E-B0D0-DB4B4E363FDB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5" creationId="{82441406-8FD7-C24B-9E1A-619F4097D868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6" creationId="{938A0254-77EF-DF4E-9531-0D619CD4A3C0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7" creationId="{9886B1E3-163E-2E49-AF1A-6834DBD23E1E}"/>
          </ac:spMkLst>
        </pc:spChg>
        <pc:spChg chg="del">
          <ac:chgData name="若尾　宏" userId="41c0c90f-144e-4428-aabd-2bd3048519e3" providerId="ADAL" clId="{E3D5FA71-8629-B84C-A47C-00CC4201DCD4}" dt="2021-06-17T10:08:27.551" v="72" actId="478"/>
          <ac:spMkLst>
            <pc:docMk/>
            <pc:sldMk cId="2720106569" sldId="257"/>
            <ac:spMk id="18" creationId="{1BA4C241-CD86-E74A-9461-64F61F56D1CE}"/>
          </ac:spMkLst>
        </pc:spChg>
      </pc:sldChg>
      <pc:sldChg chg="delSp modSp mod">
        <pc:chgData name="若尾　宏" userId="41c0c90f-144e-4428-aabd-2bd3048519e3" providerId="ADAL" clId="{E3D5FA71-8629-B84C-A47C-00CC4201DCD4}" dt="2021-06-17T10:01:09.537" v="4" actId="1076"/>
        <pc:sldMkLst>
          <pc:docMk/>
          <pc:sldMk cId="3707127952" sldId="258"/>
        </pc:sldMkLst>
        <pc:spChg chg="mod">
          <ac:chgData name="若尾　宏" userId="41c0c90f-144e-4428-aabd-2bd3048519e3" providerId="ADAL" clId="{E3D5FA71-8629-B84C-A47C-00CC4201DCD4}" dt="2021-06-17T10:01:09.537" v="4" actId="1076"/>
          <ac:spMkLst>
            <pc:docMk/>
            <pc:sldMk cId="3707127952" sldId="258"/>
            <ac:spMk id="5" creationId="{E4DD52D0-4E53-EA4A-A14D-6D81805EEE50}"/>
          </ac:spMkLst>
        </pc:spChg>
        <pc:spChg chg="del">
          <ac:chgData name="若尾　宏" userId="41c0c90f-144e-4428-aabd-2bd3048519e3" providerId="ADAL" clId="{E3D5FA71-8629-B84C-A47C-00CC4201DCD4}" dt="2021-06-17T10:01:02.877" v="3" actId="478"/>
          <ac:spMkLst>
            <pc:docMk/>
            <pc:sldMk cId="3707127952" sldId="258"/>
            <ac:spMk id="6" creationId="{ED45A86A-873D-4645-A46D-673A938AB85D}"/>
          </ac:spMkLst>
        </pc:spChg>
      </pc:sldChg>
      <pc:sldChg chg="delSp modSp mod">
        <pc:chgData name="若尾　宏" userId="41c0c90f-144e-4428-aabd-2bd3048519e3" providerId="ADAL" clId="{E3D5FA71-8629-B84C-A47C-00CC4201DCD4}" dt="2021-06-17T10:01:23.149" v="6" actId="1076"/>
        <pc:sldMkLst>
          <pc:docMk/>
          <pc:sldMk cId="573121763" sldId="259"/>
        </pc:sldMkLst>
        <pc:spChg chg="mod">
          <ac:chgData name="若尾　宏" userId="41c0c90f-144e-4428-aabd-2bd3048519e3" providerId="ADAL" clId="{E3D5FA71-8629-B84C-A47C-00CC4201DCD4}" dt="2021-06-17T10:01:23.149" v="6" actId="1076"/>
          <ac:spMkLst>
            <pc:docMk/>
            <pc:sldMk cId="573121763" sldId="259"/>
            <ac:spMk id="5" creationId="{22CBE5CB-8718-D34D-AB27-EE82530BC5F8}"/>
          </ac:spMkLst>
        </pc:spChg>
        <pc:spChg chg="del">
          <ac:chgData name="若尾　宏" userId="41c0c90f-144e-4428-aabd-2bd3048519e3" providerId="ADAL" clId="{E3D5FA71-8629-B84C-A47C-00CC4201DCD4}" dt="2021-06-17T10:01:17.884" v="5" actId="478"/>
          <ac:spMkLst>
            <pc:docMk/>
            <pc:sldMk cId="573121763" sldId="259"/>
            <ac:spMk id="6" creationId="{DD7B04B8-6995-6743-910F-E0BF8C52CBF7}"/>
          </ac:spMkLst>
        </pc:spChg>
      </pc:sldChg>
      <pc:sldChg chg="addSp modSp new mod">
        <pc:chgData name="若尾　宏" userId="41c0c90f-144e-4428-aabd-2bd3048519e3" providerId="ADAL" clId="{E3D5FA71-8629-B84C-A47C-00CC4201DCD4}" dt="2021-06-17T10:06:08.424" v="71" actId="20577"/>
        <pc:sldMkLst>
          <pc:docMk/>
          <pc:sldMk cId="2021319325" sldId="260"/>
        </pc:sldMkLst>
        <pc:spChg chg="add mod">
          <ac:chgData name="若尾　宏" userId="41c0c90f-144e-4428-aabd-2bd3048519e3" providerId="ADAL" clId="{E3D5FA71-8629-B84C-A47C-00CC4201DCD4}" dt="2021-06-17T10:05:44.802" v="59" actId="408"/>
          <ac:spMkLst>
            <pc:docMk/>
            <pc:sldMk cId="2021319325" sldId="260"/>
            <ac:spMk id="3" creationId="{A19FC002-59E6-EA45-86EF-A61A60804396}"/>
          </ac:spMkLst>
        </pc:spChg>
        <pc:spChg chg="add mod">
          <ac:chgData name="若尾　宏" userId="41c0c90f-144e-4428-aabd-2bd3048519e3" providerId="ADAL" clId="{E3D5FA71-8629-B84C-A47C-00CC4201DCD4}" dt="2021-06-17T10:05:44.802" v="59" actId="408"/>
          <ac:spMkLst>
            <pc:docMk/>
            <pc:sldMk cId="2021319325" sldId="260"/>
            <ac:spMk id="4" creationId="{9F475D3C-225B-B944-A143-37BD5E1B0561}"/>
          </ac:spMkLst>
        </pc:spChg>
        <pc:spChg chg="add mod">
          <ac:chgData name="若尾　宏" userId="41c0c90f-144e-4428-aabd-2bd3048519e3" providerId="ADAL" clId="{E3D5FA71-8629-B84C-A47C-00CC4201DCD4}" dt="2021-06-17T10:05:44.802" v="59" actId="408"/>
          <ac:spMkLst>
            <pc:docMk/>
            <pc:sldMk cId="2021319325" sldId="260"/>
            <ac:spMk id="5" creationId="{74B362F1-1E4D-F54C-BF41-D4F636BB4CCB}"/>
          </ac:spMkLst>
        </pc:spChg>
        <pc:spChg chg="add mod">
          <ac:chgData name="若尾　宏" userId="41c0c90f-144e-4428-aabd-2bd3048519e3" providerId="ADAL" clId="{E3D5FA71-8629-B84C-A47C-00CC4201DCD4}" dt="2021-06-17T10:05:44.802" v="59" actId="408"/>
          <ac:spMkLst>
            <pc:docMk/>
            <pc:sldMk cId="2021319325" sldId="260"/>
            <ac:spMk id="6" creationId="{A8850B65-734C-9F4E-AF08-7D78278ECC3B}"/>
          </ac:spMkLst>
        </pc:spChg>
        <pc:spChg chg="add mod">
          <ac:chgData name="若尾　宏" userId="41c0c90f-144e-4428-aabd-2bd3048519e3" providerId="ADAL" clId="{E3D5FA71-8629-B84C-A47C-00CC4201DCD4}" dt="2021-06-17T10:05:44.802" v="59" actId="408"/>
          <ac:spMkLst>
            <pc:docMk/>
            <pc:sldMk cId="2021319325" sldId="260"/>
            <ac:spMk id="7" creationId="{8BD7EBF2-C6B4-4345-AB02-F823431D25FB}"/>
          </ac:spMkLst>
        </pc:spChg>
        <pc:spChg chg="add mod">
          <ac:chgData name="若尾　宏" userId="41c0c90f-144e-4428-aabd-2bd3048519e3" providerId="ADAL" clId="{E3D5FA71-8629-B84C-A47C-00CC4201DCD4}" dt="2021-06-17T10:04:55.777" v="34" actId="208"/>
          <ac:spMkLst>
            <pc:docMk/>
            <pc:sldMk cId="2021319325" sldId="260"/>
            <ac:spMk id="8" creationId="{5789ABAE-623C-C043-B261-6CEDC62D5A8B}"/>
          </ac:spMkLst>
        </pc:spChg>
        <pc:spChg chg="add mod">
          <ac:chgData name="若尾　宏" userId="41c0c90f-144e-4428-aabd-2bd3048519e3" providerId="ADAL" clId="{E3D5FA71-8629-B84C-A47C-00CC4201DCD4}" dt="2021-06-17T10:06:08.424" v="71" actId="20577"/>
          <ac:spMkLst>
            <pc:docMk/>
            <pc:sldMk cId="2021319325" sldId="260"/>
            <ac:spMk id="9" creationId="{9CD22817-9B23-3141-8A6F-AE3B72E68A61}"/>
          </ac:spMkLst>
        </pc:spChg>
        <pc:picChg chg="add mod">
          <ac:chgData name="若尾　宏" userId="41c0c90f-144e-4428-aabd-2bd3048519e3" providerId="ADAL" clId="{E3D5FA71-8629-B84C-A47C-00CC4201DCD4}" dt="2021-06-17T10:05:19.208" v="36" actId="2085"/>
          <ac:picMkLst>
            <pc:docMk/>
            <pc:sldMk cId="2021319325" sldId="260"/>
            <ac:picMk id="2" creationId="{8C20F3AB-D5F7-E844-8DCD-F0C667A1CB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34537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547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42844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115802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52568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56369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0478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86670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210954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15187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63168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029E-1D9A-EF4A-9800-66E0D25BBB04}" type="datetimeFigureOut">
              <a:rPr lang="en-JP" smtClean="0"/>
              <a:t>2021/06/17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047FE-B37B-E547-9DCD-1071F4BFCAF1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93568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D54DD3A-C085-C041-B43D-FAD9D79DD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18" y="127000"/>
            <a:ext cx="8839200" cy="6604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7BF7B7A-A610-DD47-8433-95AD2B8B310F}"/>
              </a:ext>
            </a:extLst>
          </p:cNvPr>
          <p:cNvSpPr/>
          <p:nvPr/>
        </p:nvSpPr>
        <p:spPr>
          <a:xfrm rot="21337741">
            <a:off x="4927785" y="4767938"/>
            <a:ext cx="3219995" cy="9538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1E6554-526E-0941-83C8-97BF63FB948A}"/>
              </a:ext>
            </a:extLst>
          </p:cNvPr>
          <p:cNvSpPr/>
          <p:nvPr/>
        </p:nvSpPr>
        <p:spPr>
          <a:xfrm>
            <a:off x="1612790" y="1652352"/>
            <a:ext cx="3283329" cy="39453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04FFFE-44AB-AF4A-97BD-881997DD2976}"/>
              </a:ext>
            </a:extLst>
          </p:cNvPr>
          <p:cNvSpPr txBox="1"/>
          <p:nvPr/>
        </p:nvSpPr>
        <p:spPr>
          <a:xfrm>
            <a:off x="897530" y="3059668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EC4ADC-B4C1-7047-8041-C8EDB3831ADD}"/>
              </a:ext>
            </a:extLst>
          </p:cNvPr>
          <p:cNvSpPr txBox="1"/>
          <p:nvPr/>
        </p:nvSpPr>
        <p:spPr>
          <a:xfrm>
            <a:off x="8216432" y="4875542"/>
            <a:ext cx="1143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Fig1I PY99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933824-3ADD-A54C-A10E-E08D233ED076}"/>
              </a:ext>
            </a:extLst>
          </p:cNvPr>
          <p:cNvSpPr txBox="1"/>
          <p:nvPr/>
        </p:nvSpPr>
        <p:spPr>
          <a:xfrm>
            <a:off x="4602608" y="1075616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L7-1</a:t>
            </a:r>
            <a:endParaRPr lang="en-JP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1BAEC6-3566-1F4A-B815-2EF60603F6C7}"/>
              </a:ext>
            </a:extLst>
          </p:cNvPr>
          <p:cNvSpPr txBox="1"/>
          <p:nvPr/>
        </p:nvSpPr>
        <p:spPr>
          <a:xfrm>
            <a:off x="2073897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732A04-F682-5747-8EBD-A4991EDC7206}"/>
              </a:ext>
            </a:extLst>
          </p:cNvPr>
          <p:cNvSpPr txBox="1"/>
          <p:nvPr/>
        </p:nvSpPr>
        <p:spPr>
          <a:xfrm>
            <a:off x="2461967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27CF8E-A077-8E40-A2B8-B954A8A46504}"/>
              </a:ext>
            </a:extLst>
          </p:cNvPr>
          <p:cNvSpPr txBox="1"/>
          <p:nvPr/>
        </p:nvSpPr>
        <p:spPr>
          <a:xfrm>
            <a:off x="2850037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4AAF37-BB52-3549-A79B-C2E965F1FCBC}"/>
              </a:ext>
            </a:extLst>
          </p:cNvPr>
          <p:cNvSpPr txBox="1"/>
          <p:nvPr/>
        </p:nvSpPr>
        <p:spPr>
          <a:xfrm>
            <a:off x="3254528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79D29D-D8D2-104A-8C83-E9D821285D17}"/>
              </a:ext>
            </a:extLst>
          </p:cNvPr>
          <p:cNvSpPr txBox="1"/>
          <p:nvPr/>
        </p:nvSpPr>
        <p:spPr>
          <a:xfrm>
            <a:off x="3650133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83B30B-C98A-DE44-883D-12BF4AD25EB0}"/>
              </a:ext>
            </a:extLst>
          </p:cNvPr>
          <p:cNvSpPr txBox="1"/>
          <p:nvPr/>
        </p:nvSpPr>
        <p:spPr>
          <a:xfrm>
            <a:off x="4055752" y="1847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5C5697-446F-AE4E-8828-0172F38AB1A3}"/>
              </a:ext>
            </a:extLst>
          </p:cNvPr>
          <p:cNvSpPr txBox="1"/>
          <p:nvPr/>
        </p:nvSpPr>
        <p:spPr>
          <a:xfrm>
            <a:off x="4475935" y="1847654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3210E2-9657-674E-8B19-F822666F2177}"/>
              </a:ext>
            </a:extLst>
          </p:cNvPr>
          <p:cNvSpPr txBox="1"/>
          <p:nvPr/>
        </p:nvSpPr>
        <p:spPr>
          <a:xfrm>
            <a:off x="4949955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3CC3CF-9CD6-1249-A6B9-28693CA22686}"/>
              </a:ext>
            </a:extLst>
          </p:cNvPr>
          <p:cNvSpPr txBox="1"/>
          <p:nvPr/>
        </p:nvSpPr>
        <p:spPr>
          <a:xfrm>
            <a:off x="5338025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D9B850-606C-7048-84FC-95C5B6435129}"/>
              </a:ext>
            </a:extLst>
          </p:cNvPr>
          <p:cNvSpPr txBox="1"/>
          <p:nvPr/>
        </p:nvSpPr>
        <p:spPr>
          <a:xfrm>
            <a:off x="5726095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66EB7C-A606-9341-86C8-0F9C75ABD026}"/>
              </a:ext>
            </a:extLst>
          </p:cNvPr>
          <p:cNvSpPr txBox="1"/>
          <p:nvPr/>
        </p:nvSpPr>
        <p:spPr>
          <a:xfrm>
            <a:off x="6130586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749064-AA50-EA4F-B218-13A548A49F32}"/>
              </a:ext>
            </a:extLst>
          </p:cNvPr>
          <p:cNvSpPr txBox="1"/>
          <p:nvPr/>
        </p:nvSpPr>
        <p:spPr>
          <a:xfrm>
            <a:off x="6526191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6FECF99-9B87-B74D-836F-CACE5E8F3156}"/>
              </a:ext>
            </a:extLst>
          </p:cNvPr>
          <p:cNvSpPr txBox="1"/>
          <p:nvPr/>
        </p:nvSpPr>
        <p:spPr>
          <a:xfrm>
            <a:off x="6931810" y="18328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F49F94-E239-8B47-AF66-2E51AB625617}"/>
              </a:ext>
            </a:extLst>
          </p:cNvPr>
          <p:cNvSpPr txBox="1"/>
          <p:nvPr/>
        </p:nvSpPr>
        <p:spPr>
          <a:xfrm>
            <a:off x="7351993" y="1832812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74921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8D2640-0891-4C4E-8627-BBBBA8B7B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36" y="127000"/>
            <a:ext cx="8839200" cy="660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FCAFA9-99E9-DB4B-A97C-A06C1E292779}"/>
              </a:ext>
            </a:extLst>
          </p:cNvPr>
          <p:cNvSpPr/>
          <p:nvPr/>
        </p:nvSpPr>
        <p:spPr>
          <a:xfrm>
            <a:off x="1827475" y="1254787"/>
            <a:ext cx="3283329" cy="39453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1314BD-29FC-7F41-A956-669B75EAA2AC}"/>
              </a:ext>
            </a:extLst>
          </p:cNvPr>
          <p:cNvSpPr txBox="1"/>
          <p:nvPr/>
        </p:nvSpPr>
        <p:spPr>
          <a:xfrm>
            <a:off x="1112215" y="1370484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2F848-BA24-5241-9595-9E60956103A1}"/>
              </a:ext>
            </a:extLst>
          </p:cNvPr>
          <p:cNvSpPr txBox="1"/>
          <p:nvPr/>
        </p:nvSpPr>
        <p:spPr>
          <a:xfrm>
            <a:off x="3175629" y="821426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L7-1</a:t>
            </a:r>
            <a:endParaRPr lang="en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AABEC2-E308-2045-B7D6-1407C5926C58}"/>
              </a:ext>
            </a:extLst>
          </p:cNvPr>
          <p:cNvSpPr txBox="1"/>
          <p:nvPr/>
        </p:nvSpPr>
        <p:spPr>
          <a:xfrm>
            <a:off x="2471184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9B9BA-E30A-384D-BC48-22EBD2C841EC}"/>
              </a:ext>
            </a:extLst>
          </p:cNvPr>
          <p:cNvSpPr txBox="1"/>
          <p:nvPr/>
        </p:nvSpPr>
        <p:spPr>
          <a:xfrm>
            <a:off x="2859254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ECA8FE-5B62-9A49-B34A-CF76E3B76F78}"/>
              </a:ext>
            </a:extLst>
          </p:cNvPr>
          <p:cNvSpPr txBox="1"/>
          <p:nvPr/>
        </p:nvSpPr>
        <p:spPr>
          <a:xfrm>
            <a:off x="3247324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E7AA0-8287-1947-ACCB-39A379EAD6A7}"/>
              </a:ext>
            </a:extLst>
          </p:cNvPr>
          <p:cNvSpPr txBox="1"/>
          <p:nvPr/>
        </p:nvSpPr>
        <p:spPr>
          <a:xfrm>
            <a:off x="3651815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3AEA2-496B-724C-B32D-44C0EB3035D1}"/>
              </a:ext>
            </a:extLst>
          </p:cNvPr>
          <p:cNvSpPr txBox="1"/>
          <p:nvPr/>
        </p:nvSpPr>
        <p:spPr>
          <a:xfrm>
            <a:off x="4047420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B50EB7-9388-7F43-B399-B66C6B1A95D9}"/>
              </a:ext>
            </a:extLst>
          </p:cNvPr>
          <p:cNvSpPr txBox="1"/>
          <p:nvPr/>
        </p:nvSpPr>
        <p:spPr>
          <a:xfrm>
            <a:off x="4453039" y="14731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72010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244EFB-580F-3D41-ADBC-B7432F54D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7000"/>
            <a:ext cx="8839200" cy="660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CB906E-82B3-A641-A678-9B9DE418F20C}"/>
              </a:ext>
            </a:extLst>
          </p:cNvPr>
          <p:cNvSpPr/>
          <p:nvPr/>
        </p:nvSpPr>
        <p:spPr>
          <a:xfrm rot="21337741">
            <a:off x="5861680" y="4079782"/>
            <a:ext cx="3219995" cy="9538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C9685A-4DFE-3A44-845C-0156457F397E}"/>
              </a:ext>
            </a:extLst>
          </p:cNvPr>
          <p:cNvSpPr txBox="1"/>
          <p:nvPr/>
        </p:nvSpPr>
        <p:spPr>
          <a:xfrm>
            <a:off x="8228954" y="5054652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Fig1I LAT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D52D0-4E53-EA4A-A14D-6D81805EEE50}"/>
              </a:ext>
            </a:extLst>
          </p:cNvPr>
          <p:cNvSpPr txBox="1"/>
          <p:nvPr/>
        </p:nvSpPr>
        <p:spPr>
          <a:xfrm>
            <a:off x="5324469" y="730348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L7-1</a:t>
            </a:r>
            <a:endParaRPr lang="en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2BA77-789E-0446-BD9C-DC4936BC962F}"/>
              </a:ext>
            </a:extLst>
          </p:cNvPr>
          <p:cNvSpPr txBox="1"/>
          <p:nvPr/>
        </p:nvSpPr>
        <p:spPr>
          <a:xfrm>
            <a:off x="3035431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AA8F44-2BC7-EF4F-8072-252EC3D03625}"/>
              </a:ext>
            </a:extLst>
          </p:cNvPr>
          <p:cNvSpPr txBox="1"/>
          <p:nvPr/>
        </p:nvSpPr>
        <p:spPr>
          <a:xfrm>
            <a:off x="3423501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AABAAF-6B5C-9F41-8FD9-EE9E0D31FC9C}"/>
              </a:ext>
            </a:extLst>
          </p:cNvPr>
          <p:cNvSpPr txBox="1"/>
          <p:nvPr/>
        </p:nvSpPr>
        <p:spPr>
          <a:xfrm>
            <a:off x="3811571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AFD472-1CF5-6E4B-9CCC-E176A4649FE8}"/>
              </a:ext>
            </a:extLst>
          </p:cNvPr>
          <p:cNvSpPr txBox="1"/>
          <p:nvPr/>
        </p:nvSpPr>
        <p:spPr>
          <a:xfrm>
            <a:off x="4216062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5E33AE-178D-2544-B362-FC8DE31E02D3}"/>
              </a:ext>
            </a:extLst>
          </p:cNvPr>
          <p:cNvSpPr txBox="1"/>
          <p:nvPr/>
        </p:nvSpPr>
        <p:spPr>
          <a:xfrm>
            <a:off x="4611667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D21D5D-F07C-A141-BE5E-7E822591F7ED}"/>
              </a:ext>
            </a:extLst>
          </p:cNvPr>
          <p:cNvSpPr txBox="1"/>
          <p:nvPr/>
        </p:nvSpPr>
        <p:spPr>
          <a:xfrm>
            <a:off x="5017286" y="1703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ADD0C1-7018-F047-B1CD-12A706B85663}"/>
              </a:ext>
            </a:extLst>
          </p:cNvPr>
          <p:cNvSpPr txBox="1"/>
          <p:nvPr/>
        </p:nvSpPr>
        <p:spPr>
          <a:xfrm>
            <a:off x="5437469" y="170302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4412F5-BE45-EF4E-91DD-976984179BCA}"/>
              </a:ext>
            </a:extLst>
          </p:cNvPr>
          <p:cNvSpPr txBox="1"/>
          <p:nvPr/>
        </p:nvSpPr>
        <p:spPr>
          <a:xfrm>
            <a:off x="5911489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22FD13-8588-5B44-90A4-D837715A04D4}"/>
              </a:ext>
            </a:extLst>
          </p:cNvPr>
          <p:cNvSpPr txBox="1"/>
          <p:nvPr/>
        </p:nvSpPr>
        <p:spPr>
          <a:xfrm>
            <a:off x="6299559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854408-12EF-A14B-B6B8-A5722E46D2DA}"/>
              </a:ext>
            </a:extLst>
          </p:cNvPr>
          <p:cNvSpPr txBox="1"/>
          <p:nvPr/>
        </p:nvSpPr>
        <p:spPr>
          <a:xfrm>
            <a:off x="6687629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A4D57C-8770-F848-9A20-3455EC5EFB8C}"/>
              </a:ext>
            </a:extLst>
          </p:cNvPr>
          <p:cNvSpPr txBox="1"/>
          <p:nvPr/>
        </p:nvSpPr>
        <p:spPr>
          <a:xfrm>
            <a:off x="7092120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C85AB6-3D12-E343-AD7E-1E78DCC62AF2}"/>
              </a:ext>
            </a:extLst>
          </p:cNvPr>
          <p:cNvSpPr txBox="1"/>
          <p:nvPr/>
        </p:nvSpPr>
        <p:spPr>
          <a:xfrm>
            <a:off x="7487725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A757B1-247D-924E-8F96-1DF28BC08496}"/>
              </a:ext>
            </a:extLst>
          </p:cNvPr>
          <p:cNvSpPr txBox="1"/>
          <p:nvPr/>
        </p:nvSpPr>
        <p:spPr>
          <a:xfrm>
            <a:off x="7893344" y="16881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5DCE86-D0F6-D649-9F01-5629F91B619F}"/>
              </a:ext>
            </a:extLst>
          </p:cNvPr>
          <p:cNvSpPr txBox="1"/>
          <p:nvPr/>
        </p:nvSpPr>
        <p:spPr>
          <a:xfrm>
            <a:off x="8313527" y="1688186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70712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9C0E15-D186-8348-B6D4-85C8E9BCE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7000"/>
            <a:ext cx="8839200" cy="660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22903D-344C-BF4E-B30C-5EE03F94A3D7}"/>
              </a:ext>
            </a:extLst>
          </p:cNvPr>
          <p:cNvSpPr/>
          <p:nvPr/>
        </p:nvSpPr>
        <p:spPr>
          <a:xfrm rot="21337741">
            <a:off x="5616584" y="4089209"/>
            <a:ext cx="3219995" cy="9538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B52BA3-8887-AA46-9381-6DB3C3603D5B}"/>
              </a:ext>
            </a:extLst>
          </p:cNvPr>
          <p:cNvSpPr txBox="1"/>
          <p:nvPr/>
        </p:nvSpPr>
        <p:spPr>
          <a:xfrm>
            <a:off x="7983858" y="5064079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Fig1I </a:t>
            </a:r>
            <a:r>
              <a:rPr lang="el-GR" dirty="0"/>
              <a:t>β-</a:t>
            </a:r>
            <a:r>
              <a:rPr lang="en-US" dirty="0"/>
              <a:t>actin</a:t>
            </a:r>
            <a:endParaRPr lang="en-JP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CBE5CB-8718-D34D-AB27-EE82530BC5F8}"/>
              </a:ext>
            </a:extLst>
          </p:cNvPr>
          <p:cNvSpPr txBox="1"/>
          <p:nvPr/>
        </p:nvSpPr>
        <p:spPr>
          <a:xfrm>
            <a:off x="5100964" y="721667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L7-1</a:t>
            </a:r>
            <a:endParaRPr lang="en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06B7A-3EBC-5A45-93B3-06AA3B3D152D}"/>
              </a:ext>
            </a:extLst>
          </p:cNvPr>
          <p:cNvSpPr txBox="1"/>
          <p:nvPr/>
        </p:nvSpPr>
        <p:spPr>
          <a:xfrm>
            <a:off x="2809187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F5189-5DF5-E746-818C-613D5E5E9D8E}"/>
              </a:ext>
            </a:extLst>
          </p:cNvPr>
          <p:cNvSpPr txBox="1"/>
          <p:nvPr/>
        </p:nvSpPr>
        <p:spPr>
          <a:xfrm>
            <a:off x="3197257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1DCC7D-B6C9-384F-BCCF-1A927CC7897F}"/>
              </a:ext>
            </a:extLst>
          </p:cNvPr>
          <p:cNvSpPr txBox="1"/>
          <p:nvPr/>
        </p:nvSpPr>
        <p:spPr>
          <a:xfrm>
            <a:off x="3585327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5CB794-3A91-E741-94F8-41E38D6A7A96}"/>
              </a:ext>
            </a:extLst>
          </p:cNvPr>
          <p:cNvSpPr txBox="1"/>
          <p:nvPr/>
        </p:nvSpPr>
        <p:spPr>
          <a:xfrm>
            <a:off x="3989818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A97FE5-F7F5-6E48-8EDA-8AEC8EBCD439}"/>
              </a:ext>
            </a:extLst>
          </p:cNvPr>
          <p:cNvSpPr txBox="1"/>
          <p:nvPr/>
        </p:nvSpPr>
        <p:spPr>
          <a:xfrm>
            <a:off x="4385423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BCB17F-F21E-9F4E-A2AA-45D529986F2A}"/>
              </a:ext>
            </a:extLst>
          </p:cNvPr>
          <p:cNvSpPr txBox="1"/>
          <p:nvPr/>
        </p:nvSpPr>
        <p:spPr>
          <a:xfrm>
            <a:off x="4791042" y="17153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DCF5D0-4F48-B843-A5BF-2F2023AC8114}"/>
              </a:ext>
            </a:extLst>
          </p:cNvPr>
          <p:cNvSpPr txBox="1"/>
          <p:nvPr/>
        </p:nvSpPr>
        <p:spPr>
          <a:xfrm>
            <a:off x="5211225" y="1715349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F6833F-FF60-064A-8EBE-C355EEBF663A}"/>
              </a:ext>
            </a:extLst>
          </p:cNvPr>
          <p:cNvSpPr txBox="1"/>
          <p:nvPr/>
        </p:nvSpPr>
        <p:spPr>
          <a:xfrm>
            <a:off x="5685245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0760FB-8359-944A-AFE4-E8AFDEF1B200}"/>
              </a:ext>
            </a:extLst>
          </p:cNvPr>
          <p:cNvSpPr txBox="1"/>
          <p:nvPr/>
        </p:nvSpPr>
        <p:spPr>
          <a:xfrm>
            <a:off x="6073315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55B039-132A-6541-B045-EA478A291358}"/>
              </a:ext>
            </a:extLst>
          </p:cNvPr>
          <p:cNvSpPr txBox="1"/>
          <p:nvPr/>
        </p:nvSpPr>
        <p:spPr>
          <a:xfrm>
            <a:off x="6461385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CB55C4-9934-8047-BDA6-E3AB032F86B4}"/>
              </a:ext>
            </a:extLst>
          </p:cNvPr>
          <p:cNvSpPr txBox="1"/>
          <p:nvPr/>
        </p:nvSpPr>
        <p:spPr>
          <a:xfrm>
            <a:off x="6865876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094BEB-5414-D349-BAC7-0871A24D913D}"/>
              </a:ext>
            </a:extLst>
          </p:cNvPr>
          <p:cNvSpPr txBox="1"/>
          <p:nvPr/>
        </p:nvSpPr>
        <p:spPr>
          <a:xfrm>
            <a:off x="7261481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9880D4-9007-A24E-8A69-445006FDC126}"/>
              </a:ext>
            </a:extLst>
          </p:cNvPr>
          <p:cNvSpPr txBox="1"/>
          <p:nvPr/>
        </p:nvSpPr>
        <p:spPr>
          <a:xfrm>
            <a:off x="7667100" y="1700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DA2B1E-D113-F84A-AE22-735A39B41104}"/>
              </a:ext>
            </a:extLst>
          </p:cNvPr>
          <p:cNvSpPr txBox="1"/>
          <p:nvPr/>
        </p:nvSpPr>
        <p:spPr>
          <a:xfrm>
            <a:off x="8087283" y="1700507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73121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E704D5C-ABF2-C84D-A11E-5D13C1C15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0" y="200294"/>
            <a:ext cx="8839200" cy="6604000"/>
          </a:xfrm>
          <a:prstGeom prst="rect">
            <a:avLst/>
          </a:prstGeom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A19FC002-59E6-EA45-86EF-A61A60804396}"/>
              </a:ext>
            </a:extLst>
          </p:cNvPr>
          <p:cNvSpPr txBox="1"/>
          <p:nvPr/>
        </p:nvSpPr>
        <p:spPr>
          <a:xfrm>
            <a:off x="3321521" y="9139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1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9F475D3C-225B-B944-A143-37BD5E1B0561}"/>
              </a:ext>
            </a:extLst>
          </p:cNvPr>
          <p:cNvSpPr txBox="1"/>
          <p:nvPr/>
        </p:nvSpPr>
        <p:spPr>
          <a:xfrm>
            <a:off x="3772087" y="9139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2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74B362F1-1E4D-F54C-BF41-D4F636BB4CCB}"/>
              </a:ext>
            </a:extLst>
          </p:cNvPr>
          <p:cNvSpPr txBox="1"/>
          <p:nvPr/>
        </p:nvSpPr>
        <p:spPr>
          <a:xfrm>
            <a:off x="4222653" y="9139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3</a:t>
            </a: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A8850B65-734C-9F4E-AF08-7D78278ECC3B}"/>
              </a:ext>
            </a:extLst>
          </p:cNvPr>
          <p:cNvSpPr txBox="1"/>
          <p:nvPr/>
        </p:nvSpPr>
        <p:spPr>
          <a:xfrm>
            <a:off x="4673219" y="9139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4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8BD7EBF2-C6B4-4345-AB02-F823431D25FB}"/>
              </a:ext>
            </a:extLst>
          </p:cNvPr>
          <p:cNvSpPr txBox="1"/>
          <p:nvPr/>
        </p:nvSpPr>
        <p:spPr>
          <a:xfrm>
            <a:off x="5123785" y="9139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5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789ABAE-623C-C043-B261-6CEDC62D5A8B}"/>
              </a:ext>
            </a:extLst>
          </p:cNvPr>
          <p:cNvSpPr/>
          <p:nvPr/>
        </p:nvSpPr>
        <p:spPr>
          <a:xfrm>
            <a:off x="2719707" y="1458930"/>
            <a:ext cx="2838093" cy="4500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9CD22817-9B23-3141-8A6F-AE3B72E68A61}"/>
              </a:ext>
            </a:extLst>
          </p:cNvPr>
          <p:cNvSpPr txBox="1"/>
          <p:nvPr/>
        </p:nvSpPr>
        <p:spPr>
          <a:xfrm>
            <a:off x="1919310" y="1458930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JP" dirty="0"/>
              <a:t>Fig1</a:t>
            </a:r>
            <a:r>
              <a:rPr lang="en-US" dirty="0"/>
              <a:t>J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021319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68</Words>
  <Application>Microsoft Macintosh PowerPoint</Application>
  <PresentationFormat>A4 Paper (210x297 mm)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Sugimoto Chie</dc:creator>
  <cp:lastModifiedBy>Sugimoto Chie</cp:lastModifiedBy>
  <cp:revision>1</cp:revision>
  <dcterms:created xsi:type="dcterms:W3CDTF">2021-06-17T08:45:40Z</dcterms:created>
  <dcterms:modified xsi:type="dcterms:W3CDTF">2021-06-17T10:25:34Z</dcterms:modified>
</cp:coreProperties>
</file>